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20"/>
  </p:handoutMasterIdLst>
  <p:sldIdLst>
    <p:sldId id="256" r:id="rId2"/>
    <p:sldId id="281" r:id="rId3"/>
    <p:sldId id="283" r:id="rId4"/>
    <p:sldId id="257" r:id="rId5"/>
    <p:sldId id="263" r:id="rId6"/>
    <p:sldId id="267" r:id="rId7"/>
    <p:sldId id="275" r:id="rId8"/>
    <p:sldId id="279" r:id="rId9"/>
    <p:sldId id="272" r:id="rId10"/>
    <p:sldId id="277" r:id="rId11"/>
    <p:sldId id="273" r:id="rId12"/>
    <p:sldId id="274" r:id="rId13"/>
    <p:sldId id="280" r:id="rId14"/>
    <p:sldId id="284" r:id="rId15"/>
    <p:sldId id="278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0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4B64B4-6DCF-4616-8824-75B2662C1610}" type="datetimeFigureOut">
              <a:rPr lang="en-US"/>
              <a:pPr/>
              <a:t>8/18/2008</a:t>
            </a:fld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21E4D0-6D16-4C07-9513-1594B21147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</p:grpSp>
      <p:sp>
        <p:nvSpPr>
          <p:cNvPr id="32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496788-00A1-4177-9605-9579B5DAA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CF82-27E4-4A5B-86B2-002AB7C4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C6EA-5CB7-4C56-BFAF-71208773B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D76A-9383-455A-B759-52A38EA17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6B58-E9A0-469A-9EF1-85881B57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0B70-76F5-41BC-9FB5-44478C7E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5B3D-F477-47A6-A9FE-E7AF05E4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CF08-46D4-4D61-B037-E9A90752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D7278-BF15-4DB3-BB82-E9F25C64B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5441-8D4F-4239-91D8-9476FEF06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E563-18B0-481B-9AE7-12750B32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8A93-70EC-4E99-90CF-382D8472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0DA5-3D6A-48F5-8821-FAF9E55B0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DE44-D56A-4D58-B7AD-66DF56EAE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03E7-B11E-4A78-AB80-7F700063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76EC303D-9158-4530-8986-B4B91D3D0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Best Location for Free Wireless Access Point in Reston, 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PART (</a:t>
            </a:r>
            <a:r>
              <a:rPr lang="en-US" sz="2500" dirty="0" err="1" smtClean="0"/>
              <a:t>ll</a:t>
            </a:r>
            <a:r>
              <a:rPr lang="en-US" sz="25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NVCC GIS 201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By: Chris </a:t>
            </a:r>
            <a:r>
              <a:rPr lang="en-US" sz="2500" dirty="0" err="1" smtClean="0"/>
              <a:t>Weidemann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ChrisWeidemann@gmail.com</a:t>
            </a:r>
            <a:endParaRPr lang="en-US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 work - GeoMasking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500" smtClean="0"/>
              <a:t>Confidentiality of potential customer</a:t>
            </a:r>
          </a:p>
          <a:p>
            <a:pPr>
              <a:buFont typeface="Wingdings" pitchFamily="2" charset="2"/>
              <a:buNone/>
            </a:pPr>
            <a:endParaRPr lang="en-US" sz="2500" smtClean="0"/>
          </a:p>
        </p:txBody>
      </p:sp>
      <p:pic>
        <p:nvPicPr>
          <p:cNvPr id="40965" name="Picture 5" descr="IDofPoin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3070225"/>
            <a:ext cx="5638800" cy="3397250"/>
          </a:xfrm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pointdensit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6868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SuggestedAPlocatio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39200" cy="6831013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29200" y="152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038600" y="152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256 POI in 250 m Radius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DEMFina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763000" cy="6858000"/>
          </a:xfrm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038600" y="152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232 POI in 250 m Radius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FinalSuggestio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39200" cy="6831013"/>
          </a:xfr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Based on 10 random samplings – </a:t>
            </a:r>
            <a:br>
              <a:rPr lang="en-US" sz="2000" dirty="0" smtClean="0"/>
            </a:br>
            <a:r>
              <a:rPr lang="en-US" sz="2000" dirty="0" smtClean="0"/>
              <a:t>Average of 120 customers in any given area.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Based on an average pricing of local ISPs – </a:t>
            </a:r>
            <a:br>
              <a:rPr lang="en-US" sz="2000" dirty="0" smtClean="0"/>
            </a:br>
            <a:r>
              <a:rPr lang="en-US" sz="2000" dirty="0" smtClean="0"/>
              <a:t>$53.35 – Per customer, per month</a:t>
            </a:r>
            <a:br>
              <a:rPr lang="en-US" sz="2000" dirty="0" smtClean="0"/>
            </a:br>
            <a:r>
              <a:rPr lang="en-US" sz="2000" dirty="0" smtClean="0"/>
              <a:t>$6402.00 – Potential savings generated per free AP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Based on 2 hours of daily use – each customer is worth $4-$7 a month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$480-$840 – Potential average earnings per month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Linksys #1 used router – 38%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**Assumption that 1 point = 1 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variables to consider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Income level – Can they not afford an wireless access point? </a:t>
            </a:r>
          </a:p>
          <a:p>
            <a:r>
              <a:rPr lang="en-US" smtClean="0"/>
              <a:t>Who would be inclined to not use it?</a:t>
            </a:r>
          </a:p>
          <a:p>
            <a:r>
              <a:rPr lang="en-US" smtClean="0"/>
              <a:t>How do parks and commercial zones get rated, valued?</a:t>
            </a:r>
          </a:p>
          <a:p>
            <a:r>
              <a:rPr lang="en-US" smtClean="0"/>
              <a:t>One point = one customer?</a:t>
            </a:r>
            <a:br>
              <a:rPr lang="en-US" smtClean="0"/>
            </a:br>
            <a:r>
              <a:rPr lang="en-US" sz="1800" smtClean="0"/>
              <a:t>Large residential homes hold a higher value then apartments?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Suggestions for further research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Consider alternate mode of collection (bike or walking)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Triangulate access point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LIDAR for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Real world testing of Access Point’s range.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Better understand of the relationship between low income and wireless access.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Suggested Location:</a:t>
            </a:r>
            <a:br>
              <a:rPr lang="en-US" sz="2200" smtClean="0"/>
            </a:br>
            <a:r>
              <a:rPr lang="en-US" sz="2200" smtClean="0"/>
              <a:t> East building at St. John’s Wood Apartment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r>
              <a:rPr lang="en-US" sz="2800" b="1" smtClean="0"/>
              <a:t>Suggested Sites est. earnings: </a:t>
            </a:r>
            <a:br>
              <a:rPr lang="en-US" sz="2800" b="1" smtClean="0"/>
            </a:br>
            <a:r>
              <a:rPr lang="en-US" sz="2800" b="1" smtClean="0"/>
              <a:t>$928-$1,624 per month</a:t>
            </a:r>
          </a:p>
          <a:p>
            <a:pPr>
              <a:buFont typeface="Wingdings" pitchFamily="2" charset="2"/>
              <a:buNone/>
            </a:pPr>
            <a:endParaRPr lang="en-US" sz="2800" b="1" smtClean="0"/>
          </a:p>
          <a:p>
            <a:pPr>
              <a:buFont typeface="Wingdings" pitchFamily="2" charset="2"/>
              <a:buNone/>
            </a:pPr>
            <a:r>
              <a:rPr lang="en-US" sz="2800" b="1" smtClean="0"/>
              <a:t>Potential savings to the customer: </a:t>
            </a:r>
            <a:br>
              <a:rPr lang="en-US" sz="2800" b="1" smtClean="0"/>
            </a:br>
            <a:r>
              <a:rPr lang="en-US" sz="2800" b="1" smtClean="0"/>
              <a:t>$12,365.60 per month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371600"/>
            <a:ext cx="7313613" cy="1143000"/>
          </a:xfrm>
        </p:spPr>
        <p:txBody>
          <a:bodyPr/>
          <a:lstStyle/>
          <a:p>
            <a:r>
              <a:rPr lang="en-US" smtClean="0"/>
              <a:t>Why Free Internet?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7313613" cy="4114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Save residents money</a:t>
            </a:r>
          </a:p>
          <a:p>
            <a:r>
              <a:rPr lang="en-US" smtClean="0"/>
              <a:t>Advertising dollars</a:t>
            </a:r>
          </a:p>
          <a:p>
            <a:r>
              <a:rPr lang="en-US" smtClean="0"/>
              <a:t>Offer access to internet at locations you wouldn't normally receive it.</a:t>
            </a:r>
          </a:p>
          <a:p>
            <a:r>
              <a:rPr lang="en-US" smtClean="0"/>
              <a:t>Offer access to those that couldn’t normally afford internet.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371600"/>
            <a:ext cx="7313613" cy="1143000"/>
          </a:xfrm>
        </p:spPr>
        <p:txBody>
          <a:bodyPr/>
          <a:lstStyle/>
          <a:p>
            <a:r>
              <a:rPr lang="en-US" smtClean="0"/>
              <a:t>Who else is doing it?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590800"/>
            <a:ext cx="7313613" cy="3505200"/>
          </a:xfrm>
        </p:spPr>
        <p:txBody>
          <a:bodyPr/>
          <a:lstStyle/>
          <a:p>
            <a:r>
              <a:rPr lang="en-US" smtClean="0"/>
              <a:t>Municipalities: San Francisco, Philadelphia, Dade County</a:t>
            </a:r>
          </a:p>
          <a:p>
            <a:r>
              <a:rPr lang="en-US" smtClean="0"/>
              <a:t>Private Companies: MetroFi, Earthlink, Google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9400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Quick Recap of Part (l):</a:t>
            </a:r>
            <a:br>
              <a:rPr lang="en-US" sz="3200" smtClean="0"/>
            </a:br>
            <a:r>
              <a:rPr lang="en-US" sz="3200" smtClean="0"/>
              <a:t>Where are the access points?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Where are the residential access points (potential customers) in northern Reston, Virginia?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sz="2000" smtClean="0"/>
              <a:t>Data Collection</a:t>
            </a:r>
          </a:p>
          <a:p>
            <a:pPr eaLnBrk="1" hangingPunct="1"/>
            <a:r>
              <a:rPr lang="en-US" sz="2000" smtClean="0"/>
              <a:t>Data prepping</a:t>
            </a:r>
          </a:p>
          <a:p>
            <a:pPr eaLnBrk="1" hangingPunct="1"/>
            <a:r>
              <a:rPr lang="en-US" sz="2000" smtClean="0"/>
              <a:t>Importation into GIS</a:t>
            </a:r>
          </a:p>
          <a:p>
            <a:pPr eaLnBrk="1" hangingPunct="1"/>
            <a:r>
              <a:rPr lang="en-US" sz="2000" smtClean="0"/>
              <a:t>Observation of Trends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text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PofInterestwitharea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(ll)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Best location for a free wireless access point?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Point – DWL-2700AP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801.11G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Max range of 500m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Max speed of 54Mbps @112m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250m @ 18 Mbps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Proposed Range 250m</a:t>
            </a:r>
          </a:p>
        </p:txBody>
      </p:sp>
      <p:pic>
        <p:nvPicPr>
          <p:cNvPr id="44038" name="Picture 6" descr="DWL-2700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7025" y="2398713"/>
            <a:ext cx="29718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Data: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VA – Northern Areas 1.0ft (Feb 2002)</a:t>
            </a:r>
          </a:p>
          <a:p>
            <a:r>
              <a:rPr lang="en-US" smtClean="0">
                <a:solidFill>
                  <a:schemeClr val="tx2"/>
                </a:solidFill>
              </a:rPr>
              <a:t>USGS National Elevation Dataset</a:t>
            </a:r>
          </a:p>
          <a:p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434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© 2007-2008 Chris </a:t>
            </a:r>
            <a:r>
              <a:rPr lang="en-US" sz="1050" dirty="0" err="1" smtClean="0"/>
              <a:t>Weidemann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675</TotalTime>
  <Words>348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Verdana</vt:lpstr>
      <vt:lpstr>Arial</vt:lpstr>
      <vt:lpstr>Wingdings</vt:lpstr>
      <vt:lpstr>Calibri</vt:lpstr>
      <vt:lpstr>Times New Roman</vt:lpstr>
      <vt:lpstr>Eclipse</vt:lpstr>
      <vt:lpstr>Best Location for Free Wireless Access Point in Reston, VA</vt:lpstr>
      <vt:lpstr>Why Free Internet?</vt:lpstr>
      <vt:lpstr>Who else is doing it?</vt:lpstr>
      <vt:lpstr>Quick Recap of Part (l): Where are the access points?</vt:lpstr>
      <vt:lpstr>Slide 5</vt:lpstr>
      <vt:lpstr>Slide 6</vt:lpstr>
      <vt:lpstr>Part (ll)</vt:lpstr>
      <vt:lpstr>Access Point – DWL-2700AP</vt:lpstr>
      <vt:lpstr>Other Data:</vt:lpstr>
      <vt:lpstr>Prep work - GeoMasking</vt:lpstr>
      <vt:lpstr>Slide 11</vt:lpstr>
      <vt:lpstr>Slide 12</vt:lpstr>
      <vt:lpstr>Slide 13</vt:lpstr>
      <vt:lpstr>Slide 14</vt:lpstr>
      <vt:lpstr>Additional Analysis</vt:lpstr>
      <vt:lpstr>Other variables to consider</vt:lpstr>
      <vt:lpstr>Suggestions for further research</vt:lpstr>
      <vt:lpstr>Conclusion</vt:lpstr>
    </vt:vector>
  </TitlesOfParts>
  <Company> NVCC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Collection of Wireless Access Points in Reston, Va</dc:title>
  <dc:creator>Reston 2</dc:creator>
  <cp:lastModifiedBy>CDW</cp:lastModifiedBy>
  <cp:revision>16</cp:revision>
  <dcterms:created xsi:type="dcterms:W3CDTF">2008-05-06T15:25:27Z</dcterms:created>
  <dcterms:modified xsi:type="dcterms:W3CDTF">2008-08-18T14:25:42Z</dcterms:modified>
</cp:coreProperties>
</file>